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11.jpeg" ContentType="image/jpeg"/>
  <Override PartName="/ppt/media/image13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12.jpeg" ContentType="image/jpeg"/>
  <Override PartName="/ppt/media/image10.jpeg" ContentType="image/jpeg"/>
  <Override PartName="/ppt/media/image8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Pulse para editar el formato del texto de título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8000"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Pulse para editar el formato de texto </a:t>
            </a: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del esquema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Segundo nivel del esquema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Tercer nivel del esquema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Cuarto nivel del esquema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Quinto nivel del esquema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Sexto nivel del esquema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Séptimo nivel del esquema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1200" spc="-1" strike="noStrike">
                <a:solidFill>
                  <a:srgbClr val="ffffff"/>
                </a:solidFill>
                <a:latin typeface="Calibri"/>
              </a:rPr>
              <a:t>&lt;fecha/hora&gt;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BED9DF-6DDE-47CD-B35F-CE45EE89EAEC}" type="slidenum">
              <a:rPr b="0" lang="es-ES" sz="1200" spc="-1" strike="noStrike">
                <a:solidFill>
                  <a:srgbClr val="ffffff"/>
                </a:solidFill>
                <a:latin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TEMARIO 1º ESO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2" name="3 Marcador de contenido" descr=""/>
          <p:cNvPicPr/>
          <p:nvPr/>
        </p:nvPicPr>
        <p:blipFill>
          <a:blip r:embed="rId1"/>
          <a:stretch/>
        </p:blipFill>
        <p:spPr>
          <a:xfrm>
            <a:off x="457200" y="1898640"/>
            <a:ext cx="8229600" cy="392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PRESENCIA DE CRISTO HOY 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0" name="3 Marcador de contenido" descr=""/>
          <p:cNvPicPr/>
          <p:nvPr/>
        </p:nvPicPr>
        <p:blipFill>
          <a:blip r:embed="rId1"/>
          <a:stretch/>
        </p:blipFill>
        <p:spPr>
          <a:xfrm>
            <a:off x="611280" y="1600200"/>
            <a:ext cx="820872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PRESENCIA DE CRISTO HOY 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2" name="3 Marcador de contenido" descr=""/>
          <p:cNvPicPr/>
          <p:nvPr/>
        </p:nvPicPr>
        <p:blipFill>
          <a:blip r:embed="rId1"/>
          <a:stretch/>
        </p:blipFill>
        <p:spPr>
          <a:xfrm>
            <a:off x="539640" y="1600200"/>
            <a:ext cx="799308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PRESENCIA DE CRISTO HOY 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4" name="3 Marcador de contenido" descr=""/>
          <p:cNvPicPr/>
          <p:nvPr/>
        </p:nvPicPr>
        <p:blipFill>
          <a:blip r:embed="rId1"/>
          <a:stretch/>
        </p:blipFill>
        <p:spPr>
          <a:xfrm>
            <a:off x="826920" y="1341360"/>
            <a:ext cx="7490160" cy="48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EL ESPÍRITU SANTO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" name="5 Marcador de contenido" descr=""/>
          <p:cNvPicPr/>
          <p:nvPr/>
        </p:nvPicPr>
        <p:blipFill>
          <a:blip r:embed="rId1"/>
          <a:stretch/>
        </p:blipFill>
        <p:spPr>
          <a:xfrm>
            <a:off x="611280" y="1600200"/>
            <a:ext cx="806436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EL ESPÍRITU SANTO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8" name="3 Marcador de contenido" descr=""/>
          <p:cNvPicPr/>
          <p:nvPr/>
        </p:nvPicPr>
        <p:blipFill>
          <a:blip r:embed="rId1"/>
          <a:stretch/>
        </p:blipFill>
        <p:spPr>
          <a:xfrm>
            <a:off x="324000" y="1341360"/>
            <a:ext cx="8280360" cy="496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EL ESPÍRITU SANTO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0" name="3 Marcador de contenido" descr=""/>
          <p:cNvPicPr/>
          <p:nvPr/>
        </p:nvPicPr>
        <p:blipFill>
          <a:blip r:embed="rId1"/>
          <a:stretch/>
        </p:blipFill>
        <p:spPr>
          <a:xfrm>
            <a:off x="539640" y="1600200"/>
            <a:ext cx="835344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EL ESPÍRITU SANTO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2" name="3 Marcador de contenido" descr=""/>
          <p:cNvPicPr/>
          <p:nvPr/>
        </p:nvPicPr>
        <p:blipFill>
          <a:blip r:embed="rId1"/>
          <a:stretch/>
        </p:blipFill>
        <p:spPr>
          <a:xfrm>
            <a:off x="539640" y="1600200"/>
            <a:ext cx="792000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000" spc="-1" strike="noStrike">
                <a:solidFill>
                  <a:srgbClr val="ffffff"/>
                </a:solidFill>
                <a:latin typeface="Calibri"/>
              </a:rPr>
              <a:t>ESQUEMA</a:t>
            </a:r>
            <a:br/>
            <a:endParaRPr b="0" lang="es-ES" sz="4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I.-LOS EVANGELIOS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II.-LA IGLESIA CONTINUA LA OBRA DE JESÚS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III.-PRESENCIA DE CRISTO HOY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200" spc="-1" strike="noStrike">
                <a:solidFill>
                  <a:srgbClr val="ffffff"/>
                </a:solidFill>
                <a:latin typeface="Calibri"/>
              </a:rPr>
              <a:t>IV.-EL ESPÍRITU SANTO</a:t>
            </a:r>
            <a:endParaRPr b="0" lang="es-E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LOS EVANGELIOS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6" name="3 Marcador de contenido" descr=""/>
          <p:cNvPicPr/>
          <p:nvPr/>
        </p:nvPicPr>
        <p:blipFill>
          <a:blip r:embed="rId1"/>
          <a:stretch/>
        </p:blipFill>
        <p:spPr>
          <a:xfrm>
            <a:off x="395280" y="1600200"/>
            <a:ext cx="842472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LOS EVANGELIOS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8" name="3 Marcador de contenido" descr=""/>
          <p:cNvPicPr/>
          <p:nvPr/>
        </p:nvPicPr>
        <p:blipFill>
          <a:blip r:embed="rId1"/>
          <a:stretch/>
        </p:blipFill>
        <p:spPr>
          <a:xfrm>
            <a:off x="755640" y="1341360"/>
            <a:ext cx="7920000" cy="496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LOS EVANGELIOS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0" name="3 Marcador de contenido" descr=""/>
          <p:cNvPicPr/>
          <p:nvPr/>
        </p:nvPicPr>
        <p:blipFill>
          <a:blip r:embed="rId1"/>
          <a:stretch/>
        </p:blipFill>
        <p:spPr>
          <a:xfrm>
            <a:off x="611280" y="1600200"/>
            <a:ext cx="820872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LOS EVANGELIOS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2" name="3 Marcador de contenido" descr=""/>
          <p:cNvPicPr/>
          <p:nvPr/>
        </p:nvPicPr>
        <p:blipFill>
          <a:blip r:embed="rId1"/>
          <a:stretch/>
        </p:blipFill>
        <p:spPr>
          <a:xfrm>
            <a:off x="684360" y="1600200"/>
            <a:ext cx="784836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LOS EVANGELIOS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4" name="3 Marcador de contenido" descr=""/>
          <p:cNvPicPr/>
          <p:nvPr/>
        </p:nvPicPr>
        <p:blipFill>
          <a:blip r:embed="rId1"/>
          <a:stretch/>
        </p:blipFill>
        <p:spPr>
          <a:xfrm>
            <a:off x="468360" y="1484280"/>
            <a:ext cx="8207280" cy="460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000" spc="-1" strike="noStrike">
                <a:solidFill>
                  <a:srgbClr val="ffffff"/>
                </a:solidFill>
                <a:latin typeface="Calibri"/>
              </a:rPr>
              <a:t>IGLESIA CONTINUA LA OBRA DE JESÚS</a:t>
            </a:r>
            <a:endParaRPr b="0" lang="es-ES" sz="4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6" name="5 Marcador de contenido" descr=""/>
          <p:cNvPicPr/>
          <p:nvPr/>
        </p:nvPicPr>
        <p:blipFill>
          <a:blip r:embed="rId1"/>
          <a:stretch/>
        </p:blipFill>
        <p:spPr>
          <a:xfrm>
            <a:off x="250920" y="1600200"/>
            <a:ext cx="849780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PRESENCIA DE CRISTO HOY </a:t>
            </a:r>
            <a:endParaRPr b="0" lang="es-E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8" name="3 Marcador de contenido" descr=""/>
          <p:cNvPicPr/>
          <p:nvPr/>
        </p:nvPicPr>
        <p:blipFill>
          <a:blip r:embed="rId1"/>
          <a:stretch/>
        </p:blipFill>
        <p:spPr>
          <a:xfrm>
            <a:off x="539640" y="1557360"/>
            <a:ext cx="8136000" cy="46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LibreOffice/7.2.2.2$Linux_X86_64 LibreOffice_project/20$Build-2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2022-04-24T11:57:46Z</dcterms:created>
  <dc:creator/>
  <dc:description/>
  <dc:language>es-ES</dc:language>
  <cp:lastModifiedBy/>
  <dcterms:modified xsi:type="dcterms:W3CDTF">2022-04-24T12:01:35Z</dcterms:modified>
  <cp:revision>4</cp:revision>
  <dc:subject/>
  <dc:title>Presentación de PowerPoint</dc:title>
</cp:coreProperties>
</file>